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1" r:id="rId4"/>
    <p:sldId id="262" r:id="rId5"/>
    <p:sldId id="263" r:id="rId6"/>
    <p:sldId id="259" r:id="rId7"/>
    <p:sldId id="285" r:id="rId8"/>
    <p:sldId id="286" r:id="rId9"/>
    <p:sldId id="278" r:id="rId10"/>
    <p:sldId id="279" r:id="rId11"/>
    <p:sldId id="280" r:id="rId12"/>
    <p:sldId id="281" r:id="rId13"/>
    <p:sldId id="282" r:id="rId14"/>
    <p:sldId id="284" r:id="rId15"/>
    <p:sldId id="283" r:id="rId16"/>
    <p:sldId id="260" r:id="rId17"/>
    <p:sldId id="274" r:id="rId18"/>
    <p:sldId id="275" r:id="rId19"/>
    <p:sldId id="276" r:id="rId20"/>
    <p:sldId id="277" r:id="rId21"/>
    <p:sldId id="273" r:id="rId2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3" d="100"/>
          <a:sy n="83" d="100"/>
        </p:scale>
        <p:origin x="-15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ECE1F-03A5-B843-8EB6-8FC9CC9C70C7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7037E-7EA7-3E40-B127-F95B663AE0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085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A5F9D-A919-9446-8867-5F5E8B06ADAE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0A39F-3458-4541-A017-C591258FCE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2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B6D4E-9412-A14E-B536-ED5AB36B5131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7F93C-D0D3-4243-A536-6A2251EBD0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312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41C60-D8A0-CE40-8B63-C47EBA99D7D0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CD45D-20A4-BB44-AB5D-DD39F0E6F1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319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3862F-D4ED-664D-9099-8C9F51AA1618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DFD76-8C90-304E-983B-70092F76A7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56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140AD-8B70-9440-B7DA-CB471A1FAC76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36269-097D-4F4B-B95A-1A1C1772B0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408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06DC8-F2A8-9F4A-A699-A9A77A949FD9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93CAE-139A-A64D-853D-ED9018B15D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932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DA12A-1367-5D45-9988-28F74A0986B3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0E985-2D49-7347-95BF-2CA263DC92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479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4D1C1-7CFB-164F-9D81-24E2B79D6596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9CCC7-D135-DD49-8BFD-B8646D9921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30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D566F-C589-314A-9B2D-155FE1CD95C5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10DC1-1C4E-1942-8055-AA5748F473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86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3E3EB-3772-3642-954B-957122C1D338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6E9F3-EE85-1148-AFF8-CC58360439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58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01CEA577-6D44-D543-BED1-FDEC41F4805A}" type="datetime1">
              <a:rPr lang="en-US"/>
              <a:pPr>
                <a:defRPr/>
              </a:pPr>
              <a:t>1/28/15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DCD863F2-AD09-784B-81AA-2627095042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359025"/>
            <a:ext cx="7189787" cy="2400300"/>
          </a:xfrm>
        </p:spPr>
        <p:txBody>
          <a:bodyPr/>
          <a:lstStyle/>
          <a:p>
            <a:r>
              <a:rPr lang="en-US" altLang="ja-JP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Philip-Lorca </a:t>
            </a:r>
            <a:r>
              <a:rPr lang="en-US" altLang="ja-JP" i="1" dirty="0" err="1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diCorcia</a:t>
            </a:r>
            <a:endParaRPr lang="en-US" altLang="ja-JP" i="1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Philip-Lorca </a:t>
            </a:r>
            <a:r>
              <a:rPr lang="en-US" dirty="0" err="1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diCorcia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1995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2"/>
          <p:cNvSpPr>
            <a:spLocks noGrp="1"/>
          </p:cNvSpPr>
          <p:nvPr>
            <p:ph type="subTitle" idx="1"/>
          </p:nvPr>
        </p:nvSpPr>
        <p:spPr>
          <a:xfrm>
            <a:off x="79375" y="5892800"/>
            <a:ext cx="8963025" cy="965200"/>
          </a:xfrm>
        </p:spPr>
        <p:txBody>
          <a:bodyPr/>
          <a:lstStyle/>
          <a:p>
            <a:pPr algn="l" eaLnBrk="1" hangingPunct="1"/>
            <a:r>
              <a:rPr lang="en-US" sz="1600" smtClean="0">
                <a:solidFill>
                  <a:schemeClr val="bg1"/>
                </a:solidFill>
                <a:ea typeface="ＭＳ Ｐゴシック" charset="-128"/>
              </a:rPr>
              <a:t>Philip-Lorca diCorcia</a:t>
            </a:r>
          </a:p>
          <a:p>
            <a:pPr algn="l" eaLnBrk="1" hangingPunct="1"/>
            <a:r>
              <a:rPr lang="en-US" sz="1600" i="1" smtClean="0">
                <a:solidFill>
                  <a:schemeClr val="bg1"/>
                </a:solidFill>
                <a:ea typeface="ＭＳ Ｐゴシック" charset="-128"/>
              </a:rPr>
              <a:t>Ike Cole; 38 years old; Los Angeles, California; $25</a:t>
            </a: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</p:txBody>
      </p:sp>
      <p:pic>
        <p:nvPicPr>
          <p:cNvPr id="17411" name="Picture 5" descr="img10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75" y="0"/>
            <a:ext cx="8963025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ubtitle 2"/>
          <p:cNvSpPr>
            <a:spLocks noGrp="1"/>
          </p:cNvSpPr>
          <p:nvPr>
            <p:ph type="subTitle" idx="1"/>
          </p:nvPr>
        </p:nvSpPr>
        <p:spPr>
          <a:xfrm>
            <a:off x="0" y="5892800"/>
            <a:ext cx="9144000" cy="965200"/>
          </a:xfrm>
        </p:spPr>
        <p:txBody>
          <a:bodyPr/>
          <a:lstStyle/>
          <a:p>
            <a:pPr algn="l" eaLnBrk="1" hangingPunct="1"/>
            <a:r>
              <a:rPr lang="en-US" sz="1600" smtClean="0">
                <a:solidFill>
                  <a:schemeClr val="bg1"/>
                </a:solidFill>
                <a:ea typeface="ＭＳ Ｐゴシック" charset="-128"/>
              </a:rPr>
              <a:t>Philip-Lorca diCorcia</a:t>
            </a:r>
          </a:p>
          <a:p>
            <a:pPr algn="l" eaLnBrk="1" hangingPunct="1"/>
            <a:r>
              <a:rPr lang="en-US" sz="1600" i="1" smtClean="0">
                <a:solidFill>
                  <a:schemeClr val="bg1"/>
                </a:solidFill>
                <a:ea typeface="ＭＳ Ｐゴシック" charset="-128"/>
              </a:rPr>
              <a:t>“Candy” Robert Randall; 25 years old; Lynwood, California; $30</a:t>
            </a: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</p:txBody>
      </p:sp>
      <p:pic>
        <p:nvPicPr>
          <p:cNvPr id="18435" name="Picture 5" descr="img11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63" y="0"/>
            <a:ext cx="8809037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ubtitle 2"/>
          <p:cNvSpPr>
            <a:spLocks noGrp="1"/>
          </p:cNvSpPr>
          <p:nvPr>
            <p:ph type="subTitle" idx="1"/>
          </p:nvPr>
        </p:nvSpPr>
        <p:spPr>
          <a:xfrm>
            <a:off x="0" y="5892800"/>
            <a:ext cx="9144000" cy="965200"/>
          </a:xfrm>
        </p:spPr>
        <p:txBody>
          <a:bodyPr/>
          <a:lstStyle/>
          <a:p>
            <a:pPr algn="l" eaLnBrk="1" hangingPunct="1"/>
            <a:r>
              <a:rPr lang="en-US" sz="1600" smtClean="0">
                <a:solidFill>
                  <a:schemeClr val="bg1"/>
                </a:solidFill>
                <a:ea typeface="ＭＳ Ｐゴシック" charset="-128"/>
              </a:rPr>
              <a:t>Philip-Lorca diCorcia</a:t>
            </a:r>
          </a:p>
          <a:p>
            <a:pPr algn="l" eaLnBrk="1" hangingPunct="1"/>
            <a:r>
              <a:rPr lang="en-US" sz="1600" i="1" smtClean="0">
                <a:solidFill>
                  <a:schemeClr val="bg1"/>
                </a:solidFill>
                <a:ea typeface="ＭＳ Ｐゴシック" charset="-128"/>
              </a:rPr>
              <a:t>Gerald Hughes (a.k.a. Savage Fantasy); about 25 years old; Southern California; $50</a:t>
            </a: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</p:txBody>
      </p:sp>
      <p:pic>
        <p:nvPicPr>
          <p:cNvPr id="19459" name="Picture 5" descr="img11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400" y="0"/>
            <a:ext cx="8585200" cy="590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ubtitle 2"/>
          <p:cNvSpPr>
            <a:spLocks noGrp="1"/>
          </p:cNvSpPr>
          <p:nvPr>
            <p:ph type="subTitle" idx="1"/>
          </p:nvPr>
        </p:nvSpPr>
        <p:spPr>
          <a:xfrm>
            <a:off x="0" y="5892800"/>
            <a:ext cx="9144000" cy="965200"/>
          </a:xfrm>
        </p:spPr>
        <p:txBody>
          <a:bodyPr/>
          <a:lstStyle/>
          <a:p>
            <a:pPr algn="l" eaLnBrk="1" hangingPunct="1"/>
            <a:r>
              <a:rPr lang="en-US" sz="1600" smtClean="0">
                <a:solidFill>
                  <a:schemeClr val="bg1"/>
                </a:solidFill>
                <a:ea typeface="ＭＳ Ｐゴシック" charset="-128"/>
              </a:rPr>
              <a:t>Philip-Lorca diCorcia</a:t>
            </a:r>
          </a:p>
          <a:p>
            <a:pPr algn="l" eaLnBrk="1" hangingPunct="1"/>
            <a:r>
              <a:rPr lang="en-US" sz="1600" i="1" smtClean="0">
                <a:solidFill>
                  <a:schemeClr val="bg1"/>
                </a:solidFill>
                <a:ea typeface="ＭＳ Ｐゴシック" charset="-128"/>
              </a:rPr>
              <a:t>Todd M. Brooks; 22 years old; Denver, Colorado; $40</a:t>
            </a: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</p:txBody>
      </p:sp>
      <p:pic>
        <p:nvPicPr>
          <p:cNvPr id="20483" name="Picture 5" descr="img11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338" y="0"/>
            <a:ext cx="8589962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ubtitle 2"/>
          <p:cNvSpPr>
            <a:spLocks noGrp="1"/>
          </p:cNvSpPr>
          <p:nvPr>
            <p:ph type="subTitle" idx="1"/>
          </p:nvPr>
        </p:nvSpPr>
        <p:spPr>
          <a:xfrm>
            <a:off x="0" y="5892800"/>
            <a:ext cx="9144000" cy="965200"/>
          </a:xfrm>
        </p:spPr>
        <p:txBody>
          <a:bodyPr/>
          <a:lstStyle/>
          <a:p>
            <a:pPr algn="l" eaLnBrk="1" hangingPunct="1"/>
            <a:r>
              <a:rPr lang="en-US" sz="1600" smtClean="0">
                <a:solidFill>
                  <a:schemeClr val="bg1"/>
                </a:solidFill>
                <a:ea typeface="ＭＳ Ｐゴシック" charset="-128"/>
              </a:rPr>
              <a:t>Philip-Lorca diCorcia</a:t>
            </a:r>
          </a:p>
          <a:p>
            <a:pPr algn="l" eaLnBrk="1" hangingPunct="1"/>
            <a:r>
              <a:rPr lang="en-US" sz="1600" i="1" smtClean="0">
                <a:solidFill>
                  <a:schemeClr val="bg1"/>
                </a:solidFill>
                <a:ea typeface="ＭＳ Ｐゴシック" charset="-128"/>
              </a:rPr>
              <a:t>Edward Earle Windsor; 20 years old; Atlanta, Georgia; $30</a:t>
            </a: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</p:txBody>
      </p:sp>
      <p:pic>
        <p:nvPicPr>
          <p:cNvPr id="22531" name="Picture 5" descr="img11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00" y="0"/>
            <a:ext cx="9004300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img11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238" y="0"/>
            <a:ext cx="8894762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Subtitle 2"/>
          <p:cNvSpPr>
            <a:spLocks noGrp="1"/>
          </p:cNvSpPr>
          <p:nvPr>
            <p:ph type="subTitle" idx="1"/>
          </p:nvPr>
        </p:nvSpPr>
        <p:spPr>
          <a:xfrm>
            <a:off x="0" y="5892800"/>
            <a:ext cx="9144000" cy="965200"/>
          </a:xfrm>
        </p:spPr>
        <p:txBody>
          <a:bodyPr/>
          <a:lstStyle/>
          <a:p>
            <a:pPr algn="l" eaLnBrk="1" hangingPunct="1"/>
            <a:r>
              <a:rPr lang="en-US" sz="1600" smtClean="0">
                <a:solidFill>
                  <a:schemeClr val="bg1"/>
                </a:solidFill>
                <a:ea typeface="ＭＳ Ｐゴシック" charset="-128"/>
              </a:rPr>
              <a:t>Philip-Lorca diCorcia</a:t>
            </a:r>
          </a:p>
          <a:p>
            <a:pPr algn="l" eaLnBrk="1" hangingPunct="1"/>
            <a:r>
              <a:rPr lang="en-US" sz="1600" i="1" smtClean="0">
                <a:solidFill>
                  <a:schemeClr val="bg1"/>
                </a:solidFill>
                <a:ea typeface="ＭＳ Ｐゴシック" charset="-128"/>
              </a:rPr>
              <a:t>Joe Whitman; 24 years old; Los Angeles, California; $25</a:t>
            </a: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359025"/>
            <a:ext cx="7189787" cy="2400300"/>
          </a:xfrm>
        </p:spPr>
        <p:txBody>
          <a:bodyPr/>
          <a:lstStyle/>
          <a:p>
            <a:r>
              <a:rPr lang="en-US" altLang="ja-JP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Heads</a:t>
            </a:r>
            <a:endParaRPr lang="en-US" altLang="ja-JP" i="1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Philip-Lorca </a:t>
            </a:r>
            <a:r>
              <a:rPr lang="en-US" dirty="0" err="1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diCorcia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1995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642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diCorcia09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-12700"/>
            <a:ext cx="7315200" cy="54864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59436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>
                <a:solidFill>
                  <a:schemeClr val="bg1"/>
                </a:solidFill>
                <a:cs typeface="ＭＳ Ｐゴシック" charset="-128"/>
              </a:rPr>
              <a:t>Philip-Lorca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diCorcia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i="1" dirty="0" smtClean="0">
                <a:solidFill>
                  <a:schemeClr val="bg1"/>
                </a:solidFill>
                <a:cs typeface="ＭＳ Ｐゴシック" charset="-128"/>
              </a:rPr>
              <a:t>Head #1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2000</a:t>
            </a:r>
          </a:p>
        </p:txBody>
      </p:sp>
    </p:spTree>
    <p:extLst>
      <p:ext uri="{BB962C8B-B14F-4D97-AF65-F5344CB8AC3E}">
        <p14:creationId xmlns:p14="http://schemas.microsoft.com/office/powerpoint/2010/main" val="1144529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diCorcia10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-12700"/>
            <a:ext cx="7315200" cy="54864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59436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>
                <a:solidFill>
                  <a:schemeClr val="bg1"/>
                </a:solidFill>
                <a:cs typeface="ＭＳ Ｐゴシック" charset="-128"/>
              </a:rPr>
              <a:t>Philip-Lorca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diCorcia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i="1" dirty="0" smtClean="0">
                <a:solidFill>
                  <a:schemeClr val="bg1"/>
                </a:solidFill>
                <a:cs typeface="ＭＳ Ｐゴシック" charset="-128"/>
              </a:rPr>
              <a:t>Head #2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2000</a:t>
            </a:r>
          </a:p>
        </p:txBody>
      </p:sp>
    </p:spTree>
    <p:extLst>
      <p:ext uri="{BB962C8B-B14F-4D97-AF65-F5344CB8AC3E}">
        <p14:creationId xmlns:p14="http://schemas.microsoft.com/office/powerpoint/2010/main" val="1144529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diCorcia11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-12700"/>
            <a:ext cx="7315200" cy="54864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59436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>
                <a:solidFill>
                  <a:schemeClr val="bg1"/>
                </a:solidFill>
                <a:cs typeface="ＭＳ Ｐゴシック" charset="-128"/>
              </a:rPr>
              <a:t>Philip-Lorca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diCorcia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i="1" dirty="0" smtClean="0">
                <a:solidFill>
                  <a:schemeClr val="bg1"/>
                </a:solidFill>
                <a:cs typeface="ＭＳ Ｐゴシック" charset="-128"/>
              </a:rPr>
              <a:t>Head #9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2000</a:t>
            </a:r>
          </a:p>
        </p:txBody>
      </p:sp>
    </p:spTree>
    <p:extLst>
      <p:ext uri="{BB962C8B-B14F-4D97-AF65-F5344CB8AC3E}">
        <p14:creationId xmlns:p14="http://schemas.microsoft.com/office/powerpoint/2010/main" val="114452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diCorcia01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-12700"/>
            <a:ext cx="7315200" cy="54864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59436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Philip-Lorca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diCorcia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diCorcia12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-12700"/>
            <a:ext cx="7315200" cy="54864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59436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>
                <a:solidFill>
                  <a:schemeClr val="bg1"/>
                </a:solidFill>
                <a:cs typeface="ＭＳ Ｐゴシック" charset="-128"/>
              </a:rPr>
              <a:t>Philip-Lorca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diCorcia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i="1" dirty="0" smtClean="0">
                <a:solidFill>
                  <a:schemeClr val="bg1"/>
                </a:solidFill>
                <a:cs typeface="ＭＳ Ｐゴシック" charset="-128"/>
              </a:rPr>
              <a:t>Head #10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2000</a:t>
            </a:r>
          </a:p>
        </p:txBody>
      </p:sp>
    </p:spTree>
    <p:extLst>
      <p:ext uri="{BB962C8B-B14F-4D97-AF65-F5344CB8AC3E}">
        <p14:creationId xmlns:p14="http://schemas.microsoft.com/office/powerpoint/2010/main" val="1144529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diCorcia08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-12700"/>
            <a:ext cx="7315200" cy="54864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59436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 lnSpcReduction="10000"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>
                <a:solidFill>
                  <a:schemeClr val="bg1"/>
                </a:solidFill>
                <a:cs typeface="ＭＳ Ｐゴシック" charset="-128"/>
              </a:rPr>
              <a:t>Philip-Lorca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diCorcia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i="1" dirty="0" smtClean="0">
                <a:solidFill>
                  <a:schemeClr val="bg1"/>
                </a:solidFill>
                <a:cs typeface="ＭＳ Ｐゴシック" charset="-128"/>
              </a:rPr>
              <a:t>Head #23</a:t>
            </a:r>
          </a:p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2000</a:t>
            </a:r>
          </a:p>
        </p:txBody>
      </p:sp>
    </p:spTree>
    <p:extLst>
      <p:ext uri="{BB962C8B-B14F-4D97-AF65-F5344CB8AC3E}">
        <p14:creationId xmlns:p14="http://schemas.microsoft.com/office/powerpoint/2010/main" val="114452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diCorcia02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-12700"/>
            <a:ext cx="7315200" cy="54864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59436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>
                <a:solidFill>
                  <a:schemeClr val="bg1"/>
                </a:solidFill>
                <a:cs typeface="ＭＳ Ｐゴシック" charset="-128"/>
              </a:rPr>
              <a:t>Philip-Lorca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diCorcia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0762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diCorcia03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-12700"/>
            <a:ext cx="7315200" cy="54864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59436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>
                <a:solidFill>
                  <a:schemeClr val="bg1"/>
                </a:solidFill>
                <a:cs typeface="ＭＳ Ｐゴシック" charset="-128"/>
              </a:rPr>
              <a:t>Philip-Lorca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diCorcia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0762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diCorcia04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-12700"/>
            <a:ext cx="7315200" cy="54864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59436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>
                <a:solidFill>
                  <a:schemeClr val="bg1"/>
                </a:solidFill>
                <a:cs typeface="ＭＳ Ｐゴシック" charset="-128"/>
              </a:rPr>
              <a:t>Philip-Lorca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diCorcia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0762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diCorcia05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-12700"/>
            <a:ext cx="7315200" cy="54864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5943600"/>
            <a:ext cx="7315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>
                <a:solidFill>
                  <a:schemeClr val="bg1"/>
                </a:solidFill>
                <a:cs typeface="ＭＳ Ｐゴシック" charset="-128"/>
              </a:rPr>
              <a:t>Philip-Lorca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diCorcia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/>
          <p:cNvSpPr>
            <a:spLocks noGrp="1"/>
          </p:cNvSpPr>
          <p:nvPr>
            <p:ph type="subTitle" idx="1"/>
          </p:nvPr>
        </p:nvSpPr>
        <p:spPr>
          <a:xfrm>
            <a:off x="80963" y="5905500"/>
            <a:ext cx="8974137" cy="1003300"/>
          </a:xfrm>
        </p:spPr>
        <p:txBody>
          <a:bodyPr/>
          <a:lstStyle/>
          <a:p>
            <a:pPr algn="l" eaLnBrk="1" hangingPunct="1"/>
            <a:r>
              <a:rPr lang="en-US" sz="1600" smtClean="0">
                <a:solidFill>
                  <a:schemeClr val="bg1"/>
                </a:solidFill>
                <a:ea typeface="ＭＳ Ｐゴシック" charset="-128"/>
              </a:rPr>
              <a:t>Philip-Lorca diCorcia</a:t>
            </a:r>
          </a:p>
          <a:p>
            <a:pPr algn="l" eaLnBrk="1" hangingPunct="1"/>
            <a:r>
              <a:rPr lang="en-US" sz="1600" i="1" smtClean="0">
                <a:solidFill>
                  <a:schemeClr val="bg1"/>
                </a:solidFill>
                <a:ea typeface="ＭＳ Ｐゴシック" charset="-128"/>
              </a:rPr>
              <a:t>New York</a:t>
            </a:r>
          </a:p>
          <a:p>
            <a:pPr algn="l" eaLnBrk="1" hangingPunct="1"/>
            <a:r>
              <a:rPr lang="en-US" sz="1600" smtClean="0">
                <a:solidFill>
                  <a:schemeClr val="bg1"/>
                </a:solidFill>
                <a:ea typeface="ＭＳ Ｐゴシック" charset="-128"/>
              </a:rPr>
              <a:t>1993</a:t>
            </a: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</p:txBody>
      </p:sp>
      <p:pic>
        <p:nvPicPr>
          <p:cNvPr id="9219" name="Picture 3" descr="img10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63" y="0"/>
            <a:ext cx="8974137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2"/>
          <p:cNvSpPr>
            <a:spLocks noGrp="1"/>
          </p:cNvSpPr>
          <p:nvPr>
            <p:ph type="subTitle" idx="1"/>
          </p:nvPr>
        </p:nvSpPr>
        <p:spPr>
          <a:xfrm>
            <a:off x="203200" y="5918200"/>
            <a:ext cx="8686800" cy="901700"/>
          </a:xfrm>
        </p:spPr>
        <p:txBody>
          <a:bodyPr/>
          <a:lstStyle/>
          <a:p>
            <a:pPr algn="l" eaLnBrk="1" hangingPunct="1"/>
            <a:r>
              <a:rPr lang="en-US" sz="1600" smtClean="0">
                <a:solidFill>
                  <a:schemeClr val="bg1"/>
                </a:solidFill>
                <a:ea typeface="ＭＳ Ｐゴシック" charset="-128"/>
              </a:rPr>
              <a:t>Philip-Lorca diCorcia</a:t>
            </a:r>
          </a:p>
          <a:p>
            <a:pPr algn="l" eaLnBrk="1" hangingPunct="1"/>
            <a:r>
              <a:rPr lang="en-US" sz="1600" i="1" smtClean="0">
                <a:solidFill>
                  <a:schemeClr val="bg1"/>
                </a:solidFill>
                <a:ea typeface="ＭＳ Ｐゴシック" charset="-128"/>
              </a:rPr>
              <a:t>Naples</a:t>
            </a:r>
          </a:p>
          <a:p>
            <a:pPr algn="l" eaLnBrk="1" hangingPunct="1"/>
            <a:r>
              <a:rPr lang="en-US" sz="1600" smtClean="0">
                <a:solidFill>
                  <a:schemeClr val="bg1"/>
                </a:solidFill>
                <a:ea typeface="ＭＳ Ｐゴシック" charset="-128"/>
              </a:rPr>
              <a:t>1995</a:t>
            </a:r>
          </a:p>
        </p:txBody>
      </p:sp>
      <p:pic>
        <p:nvPicPr>
          <p:cNvPr id="10243" name="Picture 3" descr="img10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00" y="0"/>
            <a:ext cx="8686800" cy="59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img10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8" y="0"/>
            <a:ext cx="8659812" cy="589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Subtitle 2"/>
          <p:cNvSpPr>
            <a:spLocks noGrp="1"/>
          </p:cNvSpPr>
          <p:nvPr>
            <p:ph type="subTitle" idx="1"/>
          </p:nvPr>
        </p:nvSpPr>
        <p:spPr>
          <a:xfrm>
            <a:off x="242888" y="5892800"/>
            <a:ext cx="8659812" cy="965200"/>
          </a:xfrm>
        </p:spPr>
        <p:txBody>
          <a:bodyPr/>
          <a:lstStyle/>
          <a:p>
            <a:pPr algn="l" eaLnBrk="1" hangingPunct="1"/>
            <a:r>
              <a:rPr lang="en-US" sz="1600" smtClean="0">
                <a:solidFill>
                  <a:schemeClr val="bg1"/>
                </a:solidFill>
                <a:ea typeface="ＭＳ Ｐゴシック" charset="-128"/>
              </a:rPr>
              <a:t>Philip-Lorca diCorcia</a:t>
            </a:r>
          </a:p>
          <a:p>
            <a:pPr algn="l" eaLnBrk="1" hangingPunct="1"/>
            <a:r>
              <a:rPr lang="en-US" sz="1600" i="1" smtClean="0">
                <a:solidFill>
                  <a:schemeClr val="bg1"/>
                </a:solidFill>
                <a:ea typeface="ＭＳ Ｐゴシック" charset="-128"/>
              </a:rPr>
              <a:t>Marilyn; 28 years old; Las Vegas, Nevada; $30</a:t>
            </a:r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  <a:p>
            <a:pPr algn="l" eaLnBrk="1" hangingPunct="1"/>
            <a:endParaRPr lang="en-US" sz="1600" smtClean="0">
              <a:solidFill>
                <a:schemeClr val="bg1"/>
              </a:solidFill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lide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Presentation.pot</Template>
  <TotalTime>212</TotalTime>
  <Words>223</Words>
  <Application>Microsoft Macintosh PowerPoint</Application>
  <PresentationFormat>On-screen Show (4:3)</PresentationFormat>
  <Paragraphs>46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Slide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 Frederick</dc:creator>
  <cp:lastModifiedBy>Ruth Dusseault</cp:lastModifiedBy>
  <cp:revision>13</cp:revision>
  <dcterms:created xsi:type="dcterms:W3CDTF">2010-11-03T23:26:30Z</dcterms:created>
  <dcterms:modified xsi:type="dcterms:W3CDTF">2015-01-29T01:03:51Z</dcterms:modified>
</cp:coreProperties>
</file>